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olors1.xml" ContentType="application/vnd.ms-office.chartcolorstyle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charts/style1.xml" ContentType="application/vnd.ms-office.chartstyl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8" r:id="rId4"/>
    <p:sldId id="256" r:id="rId5"/>
    <p:sldId id="259" r:id="rId6"/>
    <p:sldId id="260" r:id="rId7"/>
    <p:sldId id="261" r:id="rId8"/>
    <p:sldId id="262" r:id="rId9"/>
    <p:sldId id="272" r:id="rId10"/>
    <p:sldId id="263" r:id="rId11"/>
    <p:sldId id="267" r:id="rId12"/>
    <p:sldId id="265" r:id="rId13"/>
    <p:sldId id="268" r:id="rId14"/>
    <p:sldId id="269" r:id="rId15"/>
    <p:sldId id="266" r:id="rId16"/>
    <p:sldId id="270" r:id="rId17"/>
    <p:sldId id="264" r:id="rId18"/>
    <p:sldId id="271" r:id="rId1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3" autoAdjust="0"/>
    <p:restoredTop sz="94660"/>
  </p:normalViewPr>
  <p:slideViewPr>
    <p:cSldViewPr snapToGrid="0">
      <p:cViewPr varScale="1">
        <p:scale>
          <a:sx n="94" d="100"/>
          <a:sy n="94" d="100"/>
        </p:scale>
        <p:origin x="9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Myynti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B35-4260-80A3-099A3E95EE0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B35-4260-80A3-099A3E95EE0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B35-4260-80A3-099A3E95EE0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B35-4260-80A3-099A3E95EE0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B35-4260-80A3-099A3E95EE0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B35-4260-80A3-099A3E95EE0A}"/>
              </c:ext>
            </c:extLst>
          </c:dPt>
          <c:cat>
            <c:strRef>
              <c:f>Taul1!$A$2:$A$7</c:f>
              <c:strCache>
                <c:ptCount val="4"/>
                <c:pt idx="0">
                  <c:v>1. neljännes</c:v>
                </c:pt>
                <c:pt idx="1">
                  <c:v>2. neljännes</c:v>
                </c:pt>
                <c:pt idx="2">
                  <c:v>3. neljännes</c:v>
                </c:pt>
                <c:pt idx="3">
                  <c:v>4. neljännes</c:v>
                </c:pt>
              </c:strCache>
            </c:strRef>
          </c:cat>
          <c:val>
            <c:numRef>
              <c:f>Taul1!$B$2:$B$7</c:f>
              <c:numCache>
                <c:formatCode>General</c:formatCode>
                <c:ptCount val="6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  <c:pt idx="4">
                  <c:v>2.4</c:v>
                </c:pt>
                <c:pt idx="5" formatCode="d\-mmm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42-4317-BCB6-B19B0BBABB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5.png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Kuva, joka sisältää kohteen kuvio, kangas, vaate, punainen&#10;&#10;Tekoälyn generoima sisältö voi olla virheellistä.">
            <a:extLst>
              <a:ext uri="{FF2B5EF4-FFF2-40B4-BE49-F238E27FC236}">
                <a16:creationId xmlns:a16="http://schemas.microsoft.com/office/drawing/2014/main" id="{B3DE66F6-FD73-33C6-418F-58E02B32DF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0A3B7F1-0E74-5948-45C8-864F9738C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3444B68-41C5-13B7-C154-74EA6C7CE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4F80DB-BBE3-D3B1-BD21-F0B92B84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E3106B-7FE3-4835-AD60-352C7C2571CF}" type="datetimeFigureOut">
              <a:rPr lang="fi-FI" smtClean="0"/>
              <a:pPr/>
              <a:t>14.4.2025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560D95-EA40-9581-8A5A-DE25ABA7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66072063-7C35-74A8-EE71-97A3ABDAAC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1287" y="6274766"/>
            <a:ext cx="1914937" cy="49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29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69F586-7D69-A50C-0507-D1D6BFEBB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9BAFA19-E63E-12ED-C28F-5306C39BE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5327685-BF45-65C1-C1DC-98131AEDF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106B-7FE3-4835-AD60-352C7C2571CF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50BCD28-6A3E-981C-7D2D-79AA985A2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97F65FB-D7C1-C59B-BB04-EF6D997C4B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9" t="129" r="169" b="13572"/>
          <a:stretch/>
        </p:blipFill>
        <p:spPr>
          <a:xfrm>
            <a:off x="306024" y="5995173"/>
            <a:ext cx="11746827" cy="86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378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54C52D-D81A-F741-C174-B4AB448E2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D79A1AE-F2A5-59AB-1CEA-FA1CC62796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EEFC9E4-ADEC-3D2A-7357-7525DE2C3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F35236D-A99D-0C8E-4522-663E8C992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106B-7FE3-4835-AD60-352C7C2571CF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C5F5CD2-6E3D-3EE1-695B-E7FEF315D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1935C8A8-AD4E-6B68-3AAC-DA8E70115F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9" t="129" r="169" b="13572"/>
          <a:stretch/>
        </p:blipFill>
        <p:spPr>
          <a:xfrm>
            <a:off x="306024" y="5995173"/>
            <a:ext cx="11746827" cy="86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068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54C52D-D81A-F741-C174-B4AB448E2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D79A1AE-F2A5-59AB-1CEA-FA1CC62796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F35236D-A99D-0C8E-4522-663E8C992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106B-7FE3-4835-AD60-352C7C2571CF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C5F5CD2-6E3D-3EE1-695B-E7FEF315D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Alaotsikko 2">
            <a:extLst>
              <a:ext uri="{FF2B5EF4-FFF2-40B4-BE49-F238E27FC236}">
                <a16:creationId xmlns:a16="http://schemas.microsoft.com/office/drawing/2014/main" id="{B62CCCD3-EB82-FD3D-620B-2A5C986C0EAF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7253908" y="2317018"/>
            <a:ext cx="2993336" cy="2806457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D404B67-2543-1896-4880-C79DA872D4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9" t="129" r="169" b="13572"/>
          <a:stretch/>
        </p:blipFill>
        <p:spPr>
          <a:xfrm>
            <a:off x="306024" y="5995173"/>
            <a:ext cx="11746827" cy="86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940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9D33AE-4D5E-EACF-EC2B-85701EEBB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4047768-2CB7-D65D-96B9-5B3F26612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55E89C6-1EC4-744C-8033-5E2D835D3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36FAA4F-8A0F-D938-F98A-BB09099A0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F5D0032-A6EA-82BF-8C7E-1153DFF637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0C4FAEA-0435-292E-5920-9EA92EB7F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106B-7FE3-4835-AD60-352C7C2571CF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E0D5A40-99CA-4682-8F3F-1D8A9B74C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1B88284C-C043-6FCC-27F5-DFA808052F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9" t="129" r="169" b="13572"/>
          <a:stretch/>
        </p:blipFill>
        <p:spPr>
          <a:xfrm>
            <a:off x="306024" y="5995173"/>
            <a:ext cx="11746827" cy="86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435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884315CF-E41F-3194-46A1-FE7211FDFC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208066" cy="6857999"/>
          </a:xfrm>
          <a:prstGeom prst="rect">
            <a:avLst/>
          </a:prstGeom>
        </p:spPr>
      </p:pic>
      <p:pic>
        <p:nvPicPr>
          <p:cNvPr id="7" name="Kuva 6" descr="Kuva, joka sisältää kohteen Grafiikka, clipart&#10;&#10;Tekoälyn generoima sisältö voi olla virheellistä.">
            <a:extLst>
              <a:ext uri="{FF2B5EF4-FFF2-40B4-BE49-F238E27FC236}">
                <a16:creationId xmlns:a16="http://schemas.microsoft.com/office/drawing/2014/main" id="{94F1DF0C-B7CD-18D7-329D-40F54662BC1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2059" y="3429000"/>
            <a:ext cx="2794963" cy="2794963"/>
          </a:xfrm>
          <a:prstGeom prst="rect">
            <a:avLst/>
          </a:prstGeom>
        </p:spPr>
      </p:pic>
      <p:sp>
        <p:nvSpPr>
          <p:cNvPr id="3" name="Alaotsikko 2">
            <a:extLst>
              <a:ext uri="{FF2B5EF4-FFF2-40B4-BE49-F238E27FC236}">
                <a16:creationId xmlns:a16="http://schemas.microsoft.com/office/drawing/2014/main" id="{E3444B68-41C5-13B7-C154-74EA6C7CE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92127" y="4664134"/>
            <a:ext cx="2408949" cy="99661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4F80DB-BBE3-D3B1-BD21-F0B92B84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E3106B-7FE3-4835-AD60-352C7C2571CF}" type="datetimeFigureOut">
              <a:rPr lang="fi-FI" smtClean="0"/>
              <a:pPr/>
              <a:t>14.4.2025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560D95-EA40-9581-8A5A-DE25ABA7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1" name="Kuva 10" descr="Kuva, joka sisältää kohteen Grafiikka, sydän&#10;&#10;Tekoälyn generoima sisältö voi olla virheellistä.">
            <a:extLst>
              <a:ext uri="{FF2B5EF4-FFF2-40B4-BE49-F238E27FC236}">
                <a16:creationId xmlns:a16="http://schemas.microsoft.com/office/drawing/2014/main" id="{86B7126B-6022-F5CD-CAC8-86499D23578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71316" y="3814766"/>
            <a:ext cx="849368" cy="84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623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Kuva, joka sisältää kohteen kuvio, kangas, vaate, punainen&#10;&#10;Tekoälyn generoima sisältö voi olla virheellistä.">
            <a:extLst>
              <a:ext uri="{FF2B5EF4-FFF2-40B4-BE49-F238E27FC236}">
                <a16:creationId xmlns:a16="http://schemas.microsoft.com/office/drawing/2014/main" id="{B3DE66F6-FD73-33C6-418F-58E02B32DF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7" name="Kuva 6" descr="Kuva, joka sisältää kohteen Grafiikka, clipart&#10;&#10;Tekoälyn generoima sisältö voi olla virheellistä.">
            <a:extLst>
              <a:ext uri="{FF2B5EF4-FFF2-40B4-BE49-F238E27FC236}">
                <a16:creationId xmlns:a16="http://schemas.microsoft.com/office/drawing/2014/main" id="{94F1DF0C-B7CD-18D7-329D-40F54662BC1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9062" y="412062"/>
            <a:ext cx="6033875" cy="6033875"/>
          </a:xfrm>
          <a:prstGeom prst="rect">
            <a:avLst/>
          </a:prstGeom>
        </p:spPr>
      </p:pic>
      <p:sp>
        <p:nvSpPr>
          <p:cNvPr id="3" name="Alaotsikko 2">
            <a:extLst>
              <a:ext uri="{FF2B5EF4-FFF2-40B4-BE49-F238E27FC236}">
                <a16:creationId xmlns:a16="http://schemas.microsoft.com/office/drawing/2014/main" id="{E3444B68-41C5-13B7-C154-74EA6C7CE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5454" y="1202635"/>
            <a:ext cx="4721089" cy="4631634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4F80DB-BBE3-D3B1-BD21-F0B92B84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E3106B-7FE3-4835-AD60-352C7C2571CF}" type="datetimeFigureOut">
              <a:rPr lang="fi-FI" smtClean="0"/>
              <a:pPr/>
              <a:t>14.4.2025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560D95-EA40-9581-8A5A-DE25ABA7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66072063-7C35-74A8-EE71-97A3ABDAAC2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1287" y="6274766"/>
            <a:ext cx="1914937" cy="499855"/>
          </a:xfrm>
          <a:prstGeom prst="rect">
            <a:avLst/>
          </a:prstGeom>
        </p:spPr>
      </p:pic>
      <p:pic>
        <p:nvPicPr>
          <p:cNvPr id="11" name="Kuva 10" descr="Kuva, joka sisältää kohteen Grafiikka, sydän&#10;&#10;Tekoälyn generoima sisältö voi olla virheellistä.">
            <a:extLst>
              <a:ext uri="{FF2B5EF4-FFF2-40B4-BE49-F238E27FC236}">
                <a16:creationId xmlns:a16="http://schemas.microsoft.com/office/drawing/2014/main" id="{86B7126B-6022-F5CD-CAC8-86499D23578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1976" y="1591228"/>
            <a:ext cx="1408043" cy="140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673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Kuva, joka sisältää kohteen kuvio, kangas, vaate, punainen&#10;&#10;Tekoälyn generoima sisältö voi olla virheellistä.">
            <a:extLst>
              <a:ext uri="{FF2B5EF4-FFF2-40B4-BE49-F238E27FC236}">
                <a16:creationId xmlns:a16="http://schemas.microsoft.com/office/drawing/2014/main" id="{B3DE66F6-FD73-33C6-418F-58E02B32DF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7" name="Kuva 6" descr="Kuva, joka sisältää kohteen Grafiikka, clipart&#10;&#10;Tekoälyn generoima sisältö voi olla virheellistä.">
            <a:extLst>
              <a:ext uri="{FF2B5EF4-FFF2-40B4-BE49-F238E27FC236}">
                <a16:creationId xmlns:a16="http://schemas.microsoft.com/office/drawing/2014/main" id="{94F1DF0C-B7CD-18D7-329D-40F54662BC1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9062" y="412062"/>
            <a:ext cx="6033875" cy="6033875"/>
          </a:xfrm>
          <a:prstGeom prst="rect">
            <a:avLst/>
          </a:prstGeom>
        </p:spPr>
      </p:pic>
      <p:sp>
        <p:nvSpPr>
          <p:cNvPr id="3" name="Alaotsikko 2">
            <a:extLst>
              <a:ext uri="{FF2B5EF4-FFF2-40B4-BE49-F238E27FC236}">
                <a16:creationId xmlns:a16="http://schemas.microsoft.com/office/drawing/2014/main" id="{E3444B68-41C5-13B7-C154-74EA6C7CE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5454" y="1202635"/>
            <a:ext cx="4721089" cy="4631634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4F80DB-BBE3-D3B1-BD21-F0B92B84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E3106B-7FE3-4835-AD60-352C7C2571CF}" type="datetimeFigureOut">
              <a:rPr lang="fi-FI" smtClean="0"/>
              <a:pPr/>
              <a:t>14.4.2025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560D95-EA40-9581-8A5A-DE25ABA7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66072063-7C35-74A8-EE71-97A3ABDAAC2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1287" y="6274766"/>
            <a:ext cx="1914937" cy="499855"/>
          </a:xfrm>
          <a:prstGeom prst="rect">
            <a:avLst/>
          </a:prstGeom>
        </p:spPr>
      </p:pic>
      <p:pic>
        <p:nvPicPr>
          <p:cNvPr id="13" name="Kuva 12" descr="Kuva, joka sisältää kohteen Karmiini, luovuus&#10;&#10;Tekoälyn generoima sisältö voi olla virheellistä.">
            <a:extLst>
              <a:ext uri="{FF2B5EF4-FFF2-40B4-BE49-F238E27FC236}">
                <a16:creationId xmlns:a16="http://schemas.microsoft.com/office/drawing/2014/main" id="{0DA6306A-9F97-168C-4D16-9DE77024B6A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137" y="1325496"/>
            <a:ext cx="1523721" cy="152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171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B3DE66F6-FD73-33C6-418F-58E02B32DF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95" y="0"/>
            <a:ext cx="12189609" cy="6857999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4F80DB-BBE3-D3B1-BD21-F0B92B84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E3106B-7FE3-4835-AD60-352C7C2571CF}" type="datetimeFigureOut">
              <a:rPr lang="fi-FI" smtClean="0"/>
              <a:pPr/>
              <a:t>14.4.2025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560D95-EA40-9581-8A5A-DE25ABA7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66072063-7C35-74A8-EE71-97A3ABDAAC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1287" y="6274766"/>
            <a:ext cx="1914937" cy="499855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D2488DE4-4684-B259-86CC-04BA4A600EF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79062" y="412062"/>
            <a:ext cx="6033875" cy="6033875"/>
          </a:xfrm>
          <a:prstGeom prst="rect">
            <a:avLst/>
          </a:prstGeom>
        </p:spPr>
      </p:pic>
      <p:sp>
        <p:nvSpPr>
          <p:cNvPr id="7" name="Alaotsikko 2">
            <a:extLst>
              <a:ext uri="{FF2B5EF4-FFF2-40B4-BE49-F238E27FC236}">
                <a16:creationId xmlns:a16="http://schemas.microsoft.com/office/drawing/2014/main" id="{25A0570A-E689-3BBC-E06A-39B467C08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5454" y="1202635"/>
            <a:ext cx="4721089" cy="4631634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479C2A6F-81EE-6DF5-CB60-59976F0E8DA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34137" y="1325496"/>
            <a:ext cx="1523721" cy="152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7391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4C56062A-495D-A6B3-9ABE-3F1B8B51F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95" y="0"/>
            <a:ext cx="12189609" cy="6857998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4F80DB-BBE3-D3B1-BD21-F0B92B84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106B-7FE3-4835-AD60-352C7C2571CF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560D95-EA40-9581-8A5A-DE25ABA7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FC25FF38-B14D-F22D-9363-CD5A74389E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1287" y="6274766"/>
            <a:ext cx="1914937" cy="499854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759E568F-6461-A07A-8DBE-7D66DAF1EF4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79062" y="412062"/>
            <a:ext cx="6033875" cy="6033875"/>
          </a:xfrm>
          <a:prstGeom prst="rect">
            <a:avLst/>
          </a:prstGeom>
        </p:spPr>
      </p:pic>
      <p:sp>
        <p:nvSpPr>
          <p:cNvPr id="9" name="Alaotsikko 2">
            <a:extLst>
              <a:ext uri="{FF2B5EF4-FFF2-40B4-BE49-F238E27FC236}">
                <a16:creationId xmlns:a16="http://schemas.microsoft.com/office/drawing/2014/main" id="{0D952338-7D7D-45B2-60DE-B1D3FDF1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5454" y="1202635"/>
            <a:ext cx="4721089" cy="4631634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FDB9DB31-CA53-CA16-9FD8-637386E4F02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34137" y="1325496"/>
            <a:ext cx="1523721" cy="152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7161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825A2A-F74E-49AB-CE04-7E53D814D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4BB23AD-948E-128A-E578-52F4AEC0E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106B-7FE3-4835-AD60-352C7C2571CF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27236FD-AEFF-4E3F-91A7-3E704DEAD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461356C-5C7E-0107-3287-C1C6ECBE10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9" t="129" r="169" b="13572"/>
          <a:stretch/>
        </p:blipFill>
        <p:spPr>
          <a:xfrm>
            <a:off x="306024" y="5995173"/>
            <a:ext cx="11746827" cy="86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02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B3DE66F6-FD73-33C6-418F-58E02B32DF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95" y="0"/>
            <a:ext cx="12189609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0A3B7F1-0E74-5948-45C8-864F9738C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3444B68-41C5-13B7-C154-74EA6C7CE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4F80DB-BBE3-D3B1-BD21-F0B92B84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E3106B-7FE3-4835-AD60-352C7C2571CF}" type="datetimeFigureOut">
              <a:rPr lang="fi-FI" smtClean="0"/>
              <a:pPr/>
              <a:t>14.4.2025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560D95-EA40-9581-8A5A-DE25ABA7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66072063-7C35-74A8-EE71-97A3ABDAAC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1287" y="6274766"/>
            <a:ext cx="1914937" cy="49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8174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5DA7F32-EE29-A57B-3520-14DABFE64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106B-7FE3-4835-AD60-352C7C2571CF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071D0BB9-E034-A1C9-D2A7-518724010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34A576A-D8A5-7D36-04EA-13AF8B0D3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FD4ECE-E913-434F-9559-137BD4921BF3}" type="slidenum">
              <a:rPr lang="fi-FI" smtClean="0"/>
              <a:t>‹#›</a:t>
            </a:fld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B848072E-62C7-FE49-D151-BFB0F1F7E4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9" t="129" r="169" b="13572"/>
          <a:stretch/>
        </p:blipFill>
        <p:spPr>
          <a:xfrm>
            <a:off x="306024" y="5995173"/>
            <a:ext cx="11746827" cy="86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013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FF02B6-765E-A174-3351-440A93F35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1661935-6CDC-485C-749D-65A3D26AC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1BBBA37-9921-EAA2-53F3-90F26A9DB9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AB0A18-FCC2-B40E-AD3E-19E9031AA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106B-7FE3-4835-AD60-352C7C2571CF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373F526-E328-3A92-A9FC-A68469F82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14C767D9-027F-B01B-AD69-B9E1691C56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9" t="129" r="169" b="13572"/>
          <a:stretch/>
        </p:blipFill>
        <p:spPr>
          <a:xfrm>
            <a:off x="306024" y="5995173"/>
            <a:ext cx="11746827" cy="86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696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4F8FB0-307D-0880-CC2A-A98C3BF80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61E387D-47D1-C6EB-9CB5-B15803DFAB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AC26D6A-8043-0417-6F52-11B9FA72B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DCCF07C-5107-9EF7-BB9C-B130DB34C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106B-7FE3-4835-AD60-352C7C2571CF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0581E88-763C-6608-9B7F-88A415FEF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FE87B71D-770C-7F96-BBA7-300BAEBA79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9" t="129" r="169" b="13572"/>
          <a:stretch/>
        </p:blipFill>
        <p:spPr>
          <a:xfrm>
            <a:off x="306024" y="5995173"/>
            <a:ext cx="11746827" cy="86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127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1E2228-3D02-A49E-6248-DFF0C355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401A739-8F5C-6368-FDF5-DF13E2431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2E71BC-8CC8-0F2B-3D16-99ABB49C1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106B-7FE3-4835-AD60-352C7C2571CF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C75A49E-E532-9D52-3E3F-183236D3C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ADF593AF-9F7F-680E-2109-075AC601C7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9" t="129" r="169" b="13572"/>
          <a:stretch/>
        </p:blipFill>
        <p:spPr>
          <a:xfrm>
            <a:off x="306024" y="5995173"/>
            <a:ext cx="11746827" cy="86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6089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EDA6188-A94A-6AB8-2527-99399FAA70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131953A-19A9-F76F-276E-26B9161CA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F009165-B11D-8BAE-F2F6-CAA4EDEE7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106B-7FE3-4835-AD60-352C7C2571CF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F94BA51-034D-4CFD-9521-7E91C0BC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478575F1-D2FA-8A67-35E0-DE0C920CF5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9" t="129" r="169" b="13572"/>
          <a:stretch/>
        </p:blipFill>
        <p:spPr>
          <a:xfrm>
            <a:off x="306024" y="5995173"/>
            <a:ext cx="11746827" cy="86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7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4C56062A-495D-A6B3-9ABE-3F1B8B51F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95" y="0"/>
            <a:ext cx="12189609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0A3B7F1-0E74-5948-45C8-864F9738C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3444B68-41C5-13B7-C154-74EA6C7CE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4F80DB-BBE3-D3B1-BD21-F0B92B84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106B-7FE3-4835-AD60-352C7C2571CF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560D95-EA40-9581-8A5A-DE25ABA7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FC25FF38-B14D-F22D-9363-CD5A74389E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1287" y="6274766"/>
            <a:ext cx="1914937" cy="49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9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B3DE66F6-FD73-33C6-418F-58E02B32DF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89609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0A3B7F1-0E74-5948-45C8-864F9738C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3444B68-41C5-13B7-C154-74EA6C7CE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4F80DB-BBE3-D3B1-BD21-F0B92B84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E3106B-7FE3-4835-AD60-352C7C2571CF}" type="datetimeFigureOut">
              <a:rPr lang="fi-FI" smtClean="0"/>
              <a:pPr/>
              <a:t>14.4.2025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560D95-EA40-9581-8A5A-DE25ABA7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66072063-7C35-74A8-EE71-97A3ABDAAC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1287" y="6274766"/>
            <a:ext cx="1914937" cy="49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7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A3B7F1-0E74-5948-45C8-864F9738C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3444B68-41C5-13B7-C154-74EA6C7CE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4F80DB-BBE3-D3B1-BD21-F0B92B84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E3106B-7FE3-4835-AD60-352C7C2571CF}" type="datetimeFigureOut">
              <a:rPr lang="fi-FI" smtClean="0"/>
              <a:pPr/>
              <a:t>14.4.2025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560D95-EA40-9581-8A5A-DE25ABA7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66072063-7C35-74A8-EE71-97A3ABDAAC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1287" y="6274766"/>
            <a:ext cx="1914937" cy="49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960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B3DE66F6-FD73-33C6-418F-58E02B32DF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95" y="0"/>
            <a:ext cx="12189609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0A3B7F1-0E74-5948-45C8-864F9738C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3444B68-41C5-13B7-C154-74EA6C7CE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4F80DB-BBE3-D3B1-BD21-F0B92B84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E3106B-7FE3-4835-AD60-352C7C2571CF}" type="datetimeFigureOut">
              <a:rPr lang="fi-FI" smtClean="0"/>
              <a:pPr/>
              <a:t>14.4.2025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560D95-EA40-9581-8A5A-DE25ABA7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66072063-7C35-74A8-EE71-97A3ABDAAC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1287" y="6274766"/>
            <a:ext cx="1914937" cy="49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0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4C56062A-495D-A6B3-9ABE-3F1B8B51F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96" y="0"/>
            <a:ext cx="12189607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0A3B7F1-0E74-5948-45C8-864F9738C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3444B68-41C5-13B7-C154-74EA6C7CE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4F80DB-BBE3-D3B1-BD21-F0B92B84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106B-7FE3-4835-AD60-352C7C2571CF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560D95-EA40-9581-8A5A-DE25ABA7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FC25FF38-B14D-F22D-9363-CD5A74389E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1287" y="6274766"/>
            <a:ext cx="1914937" cy="49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47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F24F9E-2890-48DE-7BE6-A62A5CFC9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68E6CB4-9B72-CEFF-49AF-F79C6AA3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7FFBFAD-B05C-35E3-8D79-1EBFE922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106B-7FE3-4835-AD60-352C7C2571CF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D7EDAC4-91D1-B124-146D-C5796E878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1587037-B2B9-5D3C-173D-AB13F749DA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9" t="129" r="169" b="13572"/>
          <a:stretch/>
        </p:blipFill>
        <p:spPr>
          <a:xfrm>
            <a:off x="306024" y="5995173"/>
            <a:ext cx="11746827" cy="86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65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F24F9E-2890-48DE-7BE6-A62A5CFC9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68E6CB4-9B72-CEFF-49AF-F79C6AA3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7FFBFAD-B05C-35E3-8D79-1EBFE922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106B-7FE3-4835-AD60-352C7C2571CF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D7EDAC4-91D1-B124-146D-C5796E878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1587037-B2B9-5D3C-173D-AB13F749DA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9" t="129" r="169" b="13572"/>
          <a:stretch/>
        </p:blipFill>
        <p:spPr>
          <a:xfrm>
            <a:off x="306024" y="5995173"/>
            <a:ext cx="11746827" cy="86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936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AD814B6-64D8-B3E3-3F90-2F95B8A14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BADAF28-A0F2-9860-0098-B4AFEFA0E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9F2B920-56B7-DF15-DADF-C80DD05416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0005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E3106B-7FE3-4835-AD60-352C7C2571CF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34C25D9-823F-7413-B78C-7425278CE1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0" name="Kuva 9" descr="Kuva, joka sisältää kohteen Grafiikka, Fontti, graafinen suunnittelu, muotoilu&#10;&#10;Tekoälyn generoima sisältö voi olla virheellistä.">
            <a:extLst>
              <a:ext uri="{FF2B5EF4-FFF2-40B4-BE49-F238E27FC236}">
                <a16:creationId xmlns:a16="http://schemas.microsoft.com/office/drawing/2014/main" id="{A81F2AFD-B4EE-5F32-876D-5B42B07E63F8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31286" y="6274766"/>
            <a:ext cx="1914939" cy="49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02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62" r:id="rId4"/>
    <p:sldLayoutId id="2147483673" r:id="rId5"/>
    <p:sldLayoutId id="2147483663" r:id="rId6"/>
    <p:sldLayoutId id="2147483664" r:id="rId7"/>
    <p:sldLayoutId id="2147483650" r:id="rId8"/>
    <p:sldLayoutId id="2147483672" r:id="rId9"/>
    <p:sldLayoutId id="2147483651" r:id="rId10"/>
    <p:sldLayoutId id="2147483652" r:id="rId11"/>
    <p:sldLayoutId id="2147483670" r:id="rId12"/>
    <p:sldLayoutId id="2147483653" r:id="rId13"/>
    <p:sldLayoutId id="2147483668" r:id="rId14"/>
    <p:sldLayoutId id="2147483671" r:id="rId15"/>
    <p:sldLayoutId id="2147483665" r:id="rId16"/>
    <p:sldLayoutId id="2147483666" r:id="rId17"/>
    <p:sldLayoutId id="2147483667" r:id="rId18"/>
    <p:sldLayoutId id="2147483654" r:id="rId19"/>
    <p:sldLayoutId id="2147483655" r:id="rId20"/>
    <p:sldLayoutId id="2147483656" r:id="rId21"/>
    <p:sldLayoutId id="2147483657" r:id="rId22"/>
    <p:sldLayoutId id="2147483658" r:id="rId23"/>
    <p:sldLayoutId id="214748365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AF083B-FCC2-6E20-51A0-3E5EAEAFC4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07EAD9-44B8-E184-C60B-6E76C73AF0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B685E21-F947-F79A-8057-A3072C3D06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067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868576E7-E759-5057-F559-EF73783CC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1C75C080-2FD5-C01B-7CDF-D9EFFBE88B5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D09E5FC-7921-E2C3-9D6F-AE01D3A189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7624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aotsikko 4">
            <a:extLst>
              <a:ext uri="{FF2B5EF4-FFF2-40B4-BE49-F238E27FC236}">
                <a16:creationId xmlns:a16="http://schemas.microsoft.com/office/drawing/2014/main" id="{90A9594B-2E16-9EC6-7714-313F8D3974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70873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aotsikko 4">
            <a:extLst>
              <a:ext uri="{FF2B5EF4-FFF2-40B4-BE49-F238E27FC236}">
                <a16:creationId xmlns:a16="http://schemas.microsoft.com/office/drawing/2014/main" id="{6C2C404C-9056-B801-F463-4073F641D8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3797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DFAFB08C-1796-89AB-002C-40C7A4BB42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483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3553BD92-0614-BE33-5C7D-0443EFD620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21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4E97CCAF-A440-DF9A-2915-F5E6FD61B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68B55BE-82FD-CC3F-5778-ECEE30AC1FF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/>
          </a:p>
        </p:txBody>
      </p:sp>
      <p:graphicFrame>
        <p:nvGraphicFramePr>
          <p:cNvPr id="10" name="Sisällön paikkamerkki 9">
            <a:extLst>
              <a:ext uri="{FF2B5EF4-FFF2-40B4-BE49-F238E27FC236}">
                <a16:creationId xmlns:a16="http://schemas.microsoft.com/office/drawing/2014/main" id="{BE8DEA9C-251B-3EA3-87D0-F27C67C274F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37724092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556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uva, joka sisältää kohteen taivas, piha-, teltta, puu&#10;&#10;Tekoälyn generoima sisältö voi olla virheellistä.">
            <a:extLst>
              <a:ext uri="{FF2B5EF4-FFF2-40B4-BE49-F238E27FC236}">
                <a16:creationId xmlns:a16="http://schemas.microsoft.com/office/drawing/2014/main" id="{B130FA24-0A0C-5BE0-6569-D132EA95A48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440"/>
          <a:stretch/>
        </p:blipFill>
        <p:spPr>
          <a:xfrm>
            <a:off x="4897879" y="0"/>
            <a:ext cx="7294121" cy="6858000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70AFBCBC-459C-2B5B-C43F-FC9548B5323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208066" cy="6857999"/>
          </a:xfrm>
          <a:prstGeom prst="rect">
            <a:avLst/>
          </a:prstGeom>
        </p:spPr>
      </p:pic>
      <p:sp>
        <p:nvSpPr>
          <p:cNvPr id="16" name="Otsikko 15">
            <a:extLst>
              <a:ext uri="{FF2B5EF4-FFF2-40B4-BE49-F238E27FC236}">
                <a16:creationId xmlns:a16="http://schemas.microsoft.com/office/drawing/2014/main" id="{C4AD8F10-9D7A-2A81-ACD3-417C51575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3609"/>
            <a:ext cx="5181600" cy="1325563"/>
          </a:xfrm>
        </p:spPr>
        <p:txBody>
          <a:bodyPr/>
          <a:lstStyle/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7" name="Sisällön paikkamerkki 16">
            <a:extLst>
              <a:ext uri="{FF2B5EF4-FFF2-40B4-BE49-F238E27FC236}">
                <a16:creationId xmlns:a16="http://schemas.microsoft.com/office/drawing/2014/main" id="{E195965A-C2DA-5926-5358-EDAD693066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6460" y="2640405"/>
            <a:ext cx="5181600" cy="3303986"/>
          </a:xfrm>
        </p:spPr>
        <p:txBody>
          <a:bodyPr/>
          <a:lstStyle/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5E1F1B18-00EB-46BF-46C6-C048470A8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E3106B-7FE3-4835-AD60-352C7C2571CF}" type="datetimeFigureOut">
              <a:rPr lang="fi-FI" smtClean="0"/>
              <a:pPr/>
              <a:t>14.4.2025</a:t>
            </a:fld>
            <a:endParaRPr lang="fi-FI" dirty="0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76D5E4D9-F794-C459-A661-EFD932E7B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7" name="Kuva 6" descr="Kuva, joka sisältää kohteen Grafiikka, clipart&#10;&#10;Tekoälyn generoima sisältö voi olla virheellistä.">
            <a:extLst>
              <a:ext uri="{FF2B5EF4-FFF2-40B4-BE49-F238E27FC236}">
                <a16:creationId xmlns:a16="http://schemas.microsoft.com/office/drawing/2014/main" id="{221525FD-29C7-960A-B364-FF9F39F4B7C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24739" y="1124961"/>
            <a:ext cx="2794963" cy="2794963"/>
          </a:xfrm>
          <a:prstGeom prst="rect">
            <a:avLst/>
          </a:prstGeom>
        </p:spPr>
      </p:pic>
      <p:sp>
        <p:nvSpPr>
          <p:cNvPr id="8" name="Alaotsikko 2">
            <a:extLst>
              <a:ext uri="{FF2B5EF4-FFF2-40B4-BE49-F238E27FC236}">
                <a16:creationId xmlns:a16="http://schemas.microsoft.com/office/drawing/2014/main" id="{FF4FECBD-5CB5-D08F-B667-9539EC267B62}"/>
              </a:ext>
            </a:extLst>
          </p:cNvPr>
          <p:cNvSpPr txBox="1">
            <a:spLocks/>
          </p:cNvSpPr>
          <p:nvPr/>
        </p:nvSpPr>
        <p:spPr>
          <a:xfrm>
            <a:off x="9144807" y="2360095"/>
            <a:ext cx="2408949" cy="9966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1" name="Kuva 10" descr="Kuva, joka sisältää kohteen Grafiikka, sydän&#10;&#10;Tekoälyn generoima sisältö voi olla virheellistä.">
            <a:extLst>
              <a:ext uri="{FF2B5EF4-FFF2-40B4-BE49-F238E27FC236}">
                <a16:creationId xmlns:a16="http://schemas.microsoft.com/office/drawing/2014/main" id="{17203362-843A-5FAE-281D-11D3443A462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23996" y="1510727"/>
            <a:ext cx="849368" cy="849368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D8B9490D-5B3D-C684-98D6-C029C9B5D3D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1287" y="6274766"/>
            <a:ext cx="1914937" cy="49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706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Kuva, joka sisältää kohteen Grafiikka, clipart&#10;&#10;Tekoälyn generoima sisältö voi olla virheellistä.">
            <a:extLst>
              <a:ext uri="{FF2B5EF4-FFF2-40B4-BE49-F238E27FC236}">
                <a16:creationId xmlns:a16="http://schemas.microsoft.com/office/drawing/2014/main" id="{3C69B8BE-81F4-9ED7-2A0C-51D9A1FBFCE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97516" y="1690688"/>
            <a:ext cx="4176501" cy="4176501"/>
          </a:xfrm>
          <a:prstGeom prst="rect">
            <a:avLst/>
          </a:prstGeom>
        </p:spPr>
      </p:pic>
      <p:sp>
        <p:nvSpPr>
          <p:cNvPr id="5" name="Otsikko 4">
            <a:extLst>
              <a:ext uri="{FF2B5EF4-FFF2-40B4-BE49-F238E27FC236}">
                <a16:creationId xmlns:a16="http://schemas.microsoft.com/office/drawing/2014/main" id="{BC5CBB8A-40C6-31B0-3A30-EC0A41D32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97ADBCF-A757-6A0C-9524-70C28F0AB2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Alaotsikko 6">
            <a:extLst>
              <a:ext uri="{FF2B5EF4-FFF2-40B4-BE49-F238E27FC236}">
                <a16:creationId xmlns:a16="http://schemas.microsoft.com/office/drawing/2014/main" id="{33D3B315-969F-F804-EA06-A74E4D78543D}"/>
              </a:ext>
            </a:extLst>
          </p:cNvPr>
          <p:cNvSpPr>
            <a:spLocks noGrp="1"/>
          </p:cNvSpPr>
          <p:nvPr>
            <p:ph type="subTitle" idx="12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9" name="Kuva 8" descr="Kuva, joka sisältää kohteen Grafiikka, sydän&#10;&#10;Tekoälyn generoima sisältö voi olla virheellistä.">
            <a:extLst>
              <a:ext uri="{FF2B5EF4-FFF2-40B4-BE49-F238E27FC236}">
                <a16:creationId xmlns:a16="http://schemas.microsoft.com/office/drawing/2014/main" id="{A95EA246-D1EA-BD92-4E50-11D716AE86A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8459" y="2317018"/>
            <a:ext cx="974613" cy="974613"/>
          </a:xfrm>
          <a:prstGeom prst="rect">
            <a:avLst/>
          </a:prstGeom>
        </p:spPr>
      </p:pic>
      <p:pic>
        <p:nvPicPr>
          <p:cNvPr id="12" name="Sisällön paikkamerkki 10" descr="Kuva, joka sisältää kohteen Grafiikka, Fontti, symboli, Värikkyys&#10;&#10;Tekoälyn generoima sisältö voi olla virheellistä.">
            <a:extLst>
              <a:ext uri="{FF2B5EF4-FFF2-40B4-BE49-F238E27FC236}">
                <a16:creationId xmlns:a16="http://schemas.microsoft.com/office/drawing/2014/main" id="{B46FA9E9-27AC-F7CB-D886-48D5415962E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5738586"/>
            <a:ext cx="859971" cy="573314"/>
          </a:xfrm>
          <a:prstGeom prst="rect">
            <a:avLst/>
          </a:prstGeom>
        </p:spPr>
      </p:pic>
      <p:pic>
        <p:nvPicPr>
          <p:cNvPr id="29" name="Kuva 28" descr="Kuva, joka sisältää kohteen Grafiikka&#10;&#10;Tekoälyn generoima sisältö voi olla virheellistä.">
            <a:extLst>
              <a:ext uri="{FF2B5EF4-FFF2-40B4-BE49-F238E27FC236}">
                <a16:creationId xmlns:a16="http://schemas.microsoft.com/office/drawing/2014/main" id="{EE5E0B9B-5914-CE3F-5171-0C1E87EC39C0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5172" y="5738586"/>
            <a:ext cx="627743" cy="627743"/>
          </a:xfrm>
          <a:prstGeom prst="rect">
            <a:avLst/>
          </a:prstGeom>
        </p:spPr>
      </p:pic>
      <p:pic>
        <p:nvPicPr>
          <p:cNvPr id="47" name="Sisällön paikkamerkki 39" descr="Kuva, joka sisältää kohteen Karmiini&#10;&#10;Tekoälyn generoima sisältö voi olla virheellistä.">
            <a:extLst>
              <a:ext uri="{FF2B5EF4-FFF2-40B4-BE49-F238E27FC236}">
                <a16:creationId xmlns:a16="http://schemas.microsoft.com/office/drawing/2014/main" id="{C1808D4D-CE4D-7CAD-AFD9-642001285855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7050" y="5537960"/>
            <a:ext cx="967162" cy="967162"/>
          </a:xfrm>
          <a:prstGeom prst="rect">
            <a:avLst/>
          </a:prstGeom>
        </p:spPr>
      </p:pic>
      <p:pic>
        <p:nvPicPr>
          <p:cNvPr id="50" name="Sisällön paikkamerkki 48" descr="Kuva, joka sisältää kohteen Grafiikka, symboli, Fontti, Värikkyys&#10;&#10;Tekoälyn generoima sisältö voi olla virheellistä.">
            <a:extLst>
              <a:ext uri="{FF2B5EF4-FFF2-40B4-BE49-F238E27FC236}">
                <a16:creationId xmlns:a16="http://schemas.microsoft.com/office/drawing/2014/main" id="{FC88CDEA-C0AA-88CA-E2AD-5D151CA1663D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8347" y="5738586"/>
            <a:ext cx="627744" cy="627744"/>
          </a:xfrm>
          <a:prstGeom prst="rect">
            <a:avLst/>
          </a:prstGeom>
        </p:spPr>
      </p:pic>
      <p:pic>
        <p:nvPicPr>
          <p:cNvPr id="53" name="Sisällön paikkamerkki 51">
            <a:extLst>
              <a:ext uri="{FF2B5EF4-FFF2-40B4-BE49-F238E27FC236}">
                <a16:creationId xmlns:a16="http://schemas.microsoft.com/office/drawing/2014/main" id="{0E092186-465E-B278-452D-DE86CB3C4D56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3091" y="5552557"/>
            <a:ext cx="967161" cy="9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545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F8F1D3-AB4E-1B95-02D2-0E986C022C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CAF75F-9ECB-E105-829A-79C3592A0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20648"/>
            <a:ext cx="9144000" cy="2387600"/>
          </a:xfrm>
        </p:spPr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4411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1A398F-79D5-47CC-01F2-E5DCA4FEC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5E7A315-66B7-52FD-3639-7223A41598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0347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8EDC45E3-0498-424B-5182-CB73F9F848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00416020-E936-C397-4B7A-0D35019052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6035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55A57980-EFD3-BED9-DB9B-D9B5A4B900D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8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Otsikko 7">
            <a:extLst>
              <a:ext uri="{FF2B5EF4-FFF2-40B4-BE49-F238E27FC236}">
                <a16:creationId xmlns:a16="http://schemas.microsoft.com/office/drawing/2014/main" id="{33B9D298-FB57-AE34-D4BB-DA0203D80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51336"/>
            <a:ext cx="9144000" cy="2387600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9" name="Alaotsikko 8">
            <a:extLst>
              <a:ext uri="{FF2B5EF4-FFF2-40B4-BE49-F238E27FC236}">
                <a16:creationId xmlns:a16="http://schemas.microsoft.com/office/drawing/2014/main" id="{282B9B51-AD24-1005-ABEF-D35E9FB5F9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31011"/>
            <a:ext cx="9144000" cy="1655762"/>
          </a:xfrm>
        </p:spPr>
        <p:txBody>
          <a:bodyPr/>
          <a:lstStyle/>
          <a:p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2F109804-AB99-325E-8976-8291C9B437B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1287" y="6274766"/>
            <a:ext cx="1914937" cy="49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27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1FAADDED-6238-410C-C586-4F20CD5092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19ACDCDD-C06B-A761-4540-E96F0E9CB9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1340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D51C3807-44C9-F68E-31A3-7390C9F410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CC3DE633-7F57-39F7-FC43-93C2144954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9430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8C6748C0-08F7-12F5-1E5B-229E35E045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E7552DDB-644B-7101-BA01-1A289784DD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5426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6C1EAC04-62A2-DE6B-9318-354DC3E3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659B19AA-DBFC-EECD-CFE3-44E16C101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567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480071-682B-5E58-E797-05D7B2999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0EF704A5-B2F2-948E-DDF2-FFB19712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8FAA4AE-9891-1B18-9018-24533B9D6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0363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71">
      <a:dk1>
        <a:sysClr val="windowText" lastClr="000000"/>
      </a:dk1>
      <a:lt1>
        <a:sysClr val="window" lastClr="FFFFFF"/>
      </a:lt1>
      <a:dk2>
        <a:srgbClr val="DC2F34"/>
      </a:dk2>
      <a:lt2>
        <a:srgbClr val="E8E8E8"/>
      </a:lt2>
      <a:accent1>
        <a:srgbClr val="DC2F34"/>
      </a:accent1>
      <a:accent2>
        <a:srgbClr val="F8D5D6"/>
      </a:accent2>
      <a:accent3>
        <a:srgbClr val="C90000"/>
      </a:accent3>
      <a:accent4>
        <a:srgbClr val="0072BB"/>
      </a:accent4>
      <a:accent5>
        <a:srgbClr val="CCE3F1"/>
      </a:accent5>
      <a:accent6>
        <a:srgbClr val="5429AD"/>
      </a:accent6>
      <a:hlink>
        <a:srgbClr val="000000"/>
      </a:hlink>
      <a:folHlink>
        <a:srgbClr val="595959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779E3E473E4447A226ACD386DDE2CA" ma:contentTypeVersion="18" ma:contentTypeDescription="Create a new document." ma:contentTypeScope="" ma:versionID="22771378ec43e068a4e7c58496bd311c">
  <xsd:schema xmlns:xsd="http://www.w3.org/2001/XMLSchema" xmlns:xs="http://www.w3.org/2001/XMLSchema" xmlns:p="http://schemas.microsoft.com/office/2006/metadata/properties" xmlns:ns2="74a34f11-7a14-4039-8a0f-2c42133f9194" xmlns:ns3="1203bff6-732b-4243-b643-6383aba24cfc" targetNamespace="http://schemas.microsoft.com/office/2006/metadata/properties" ma:root="true" ma:fieldsID="d67f441ce95c4577ff3d4f9bead9e376" ns2:_="" ns3:_="">
    <xsd:import namespace="74a34f11-7a14-4039-8a0f-2c42133f9194"/>
    <xsd:import namespace="1203bff6-732b-4243-b643-6383aba24c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a34f11-7a14-4039-8a0f-2c42133f91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6e1cdba-88c9-4ec2-a1bf-05f7776c99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03bff6-732b-4243-b643-6383aba24c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114a07a-b916-4dc1-b897-c7154d28e3db}" ma:internalName="TaxCatchAll" ma:showField="CatchAllData" ma:web="1203bff6-732b-4243-b643-6383aba24c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203bff6-732b-4243-b643-6383aba24cfc" xsi:nil="true"/>
    <lcf76f155ced4ddcb4097134ff3c332f xmlns="74a34f11-7a14-4039-8a0f-2c42133f919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B0C4C7C-E368-47E1-91C0-A2C06EF01F3F}"/>
</file>

<file path=customXml/itemProps2.xml><?xml version="1.0" encoding="utf-8"?>
<ds:datastoreItem xmlns:ds="http://schemas.openxmlformats.org/officeDocument/2006/customXml" ds:itemID="{CF9864CB-7819-4616-9774-84CEE38A9679}"/>
</file>

<file path=customXml/itemProps3.xml><?xml version="1.0" encoding="utf-8"?>
<ds:datastoreItem xmlns:ds="http://schemas.openxmlformats.org/officeDocument/2006/customXml" ds:itemID="{C59A65AB-5EC1-4461-859A-EBCD9193D958}"/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</Words>
  <Application>Microsoft Office PowerPoint</Application>
  <PresentationFormat>Laajakuva</PresentationFormat>
  <Paragraphs>3</Paragraphs>
  <Slides>18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Atte Kalke</dc:creator>
  <cp:lastModifiedBy>Atte Kalke</cp:lastModifiedBy>
  <cp:revision>4</cp:revision>
  <dcterms:created xsi:type="dcterms:W3CDTF">2025-04-04T16:31:27Z</dcterms:created>
  <dcterms:modified xsi:type="dcterms:W3CDTF">2025-04-14T13:52:04Z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0x010100C2779E3E473E4447A226ACD386DDE2CA</vt:lpwstr>
  </property>
</Properties>
</file>