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Lst>
  <p:sldSz cx="18288000" cy="10287000"/>
  <p:notesSz cx="6858000" cy="9144000"/>
  <p:embeddedFontLst>
    <p:embeddedFont>
      <p:font typeface="Caecilia LT Std" panose="020B0604020202020204" charset="0"/>
      <p:regular r:id="rId6"/>
    </p:embeddedFont>
    <p:embeddedFont>
      <p:font typeface="Gill Sans Std" panose="020B0604020202020204" charset="0"/>
      <p:regular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2.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AF2"/>
        </a:solidFill>
        <a:effectLst/>
      </p:bgPr>
    </p:bg>
    <p:spTree>
      <p:nvGrpSpPr>
        <p:cNvPr id="1" name=""/>
        <p:cNvGrpSpPr/>
        <p:nvPr/>
      </p:nvGrpSpPr>
      <p:grpSpPr>
        <a:xfrm>
          <a:off x="0" y="0"/>
          <a:ext cx="0" cy="0"/>
          <a:chOff x="0" y="0"/>
          <a:chExt cx="0" cy="0"/>
        </a:xfrm>
      </p:grpSpPr>
      <p:sp>
        <p:nvSpPr>
          <p:cNvPr id="2" name="Freeform 2"/>
          <p:cNvSpPr/>
          <p:nvPr/>
        </p:nvSpPr>
        <p:spPr>
          <a:xfrm>
            <a:off x="10972800" y="6988510"/>
            <a:ext cx="7315200" cy="3298490"/>
          </a:xfrm>
          <a:custGeom>
            <a:avLst/>
            <a:gdLst/>
            <a:ahLst/>
            <a:cxnLst/>
            <a:rect l="l" t="t" r="r" b="b"/>
            <a:pathLst>
              <a:path w="7315200" h="3298490">
                <a:moveTo>
                  <a:pt x="0" y="0"/>
                </a:moveTo>
                <a:lnTo>
                  <a:pt x="7315200" y="0"/>
                </a:lnTo>
                <a:lnTo>
                  <a:pt x="7315200" y="3298490"/>
                </a:lnTo>
                <a:lnTo>
                  <a:pt x="0" y="32984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3" name="Freeform 3"/>
          <p:cNvSpPr/>
          <p:nvPr/>
        </p:nvSpPr>
        <p:spPr>
          <a:xfrm>
            <a:off x="12115096" y="-196845"/>
            <a:ext cx="5804687" cy="2904801"/>
          </a:xfrm>
          <a:custGeom>
            <a:avLst/>
            <a:gdLst/>
            <a:ahLst/>
            <a:cxnLst/>
            <a:rect l="l" t="t" r="r" b="b"/>
            <a:pathLst>
              <a:path w="5804687" h="2904801">
                <a:moveTo>
                  <a:pt x="0" y="0"/>
                </a:moveTo>
                <a:lnTo>
                  <a:pt x="5804687" y="0"/>
                </a:lnTo>
                <a:lnTo>
                  <a:pt x="5804687" y="2904801"/>
                </a:lnTo>
                <a:lnTo>
                  <a:pt x="0" y="2904801"/>
                </a:lnTo>
                <a:lnTo>
                  <a:pt x="0" y="0"/>
                </a:lnTo>
                <a:close/>
              </a:path>
            </a:pathLst>
          </a:custGeom>
          <a:blipFill>
            <a:blip r:embed="rId4"/>
            <a:stretch>
              <a:fillRect/>
            </a:stretch>
          </a:blipFill>
        </p:spPr>
        <p:txBody>
          <a:bodyPr/>
          <a:lstStyle/>
          <a:p>
            <a:endParaRPr lang="fi-FI"/>
          </a:p>
        </p:txBody>
      </p:sp>
      <p:sp>
        <p:nvSpPr>
          <p:cNvPr id="4" name="Freeform 4"/>
          <p:cNvSpPr/>
          <p:nvPr/>
        </p:nvSpPr>
        <p:spPr>
          <a:xfrm flipH="1" flipV="1">
            <a:off x="0" y="-5443"/>
            <a:ext cx="7315200" cy="3298490"/>
          </a:xfrm>
          <a:custGeom>
            <a:avLst/>
            <a:gdLst/>
            <a:ahLst/>
            <a:cxnLst/>
            <a:rect l="l" t="t" r="r" b="b"/>
            <a:pathLst>
              <a:path w="7315200" h="3298490">
                <a:moveTo>
                  <a:pt x="7315200" y="3298490"/>
                </a:moveTo>
                <a:lnTo>
                  <a:pt x="0" y="3298490"/>
                </a:lnTo>
                <a:lnTo>
                  <a:pt x="0" y="0"/>
                </a:lnTo>
                <a:lnTo>
                  <a:pt x="7315200" y="0"/>
                </a:lnTo>
                <a:lnTo>
                  <a:pt x="7315200" y="329849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5" name="TextBox 5"/>
          <p:cNvSpPr txBox="1"/>
          <p:nvPr/>
        </p:nvSpPr>
        <p:spPr>
          <a:xfrm>
            <a:off x="1464154" y="4046528"/>
            <a:ext cx="11770627" cy="2941982"/>
          </a:xfrm>
          <a:prstGeom prst="rect">
            <a:avLst/>
          </a:prstGeom>
        </p:spPr>
        <p:txBody>
          <a:bodyPr lIns="0" tIns="0" rIns="0" bIns="0" rtlCol="0" anchor="t">
            <a:spAutoFit/>
          </a:bodyPr>
          <a:lstStyle/>
          <a:p>
            <a:pPr algn="l">
              <a:lnSpc>
                <a:spcPts val="11189"/>
              </a:lnSpc>
            </a:pPr>
            <a:r>
              <a:rPr lang="en-US" sz="7992">
                <a:solidFill>
                  <a:srgbClr val="000000"/>
                </a:solidFill>
                <a:latin typeface="Gill Sans Std"/>
              </a:rPr>
              <a:t>Lorem ipsum dolor sit amet</a:t>
            </a:r>
          </a:p>
        </p:txBody>
      </p:sp>
      <p:sp>
        <p:nvSpPr>
          <p:cNvPr id="6" name="TextBox 6"/>
          <p:cNvSpPr txBox="1"/>
          <p:nvPr/>
        </p:nvSpPr>
        <p:spPr>
          <a:xfrm>
            <a:off x="1683321" y="7165882"/>
            <a:ext cx="4798796" cy="469735"/>
          </a:xfrm>
          <a:prstGeom prst="rect">
            <a:avLst/>
          </a:prstGeom>
        </p:spPr>
        <p:txBody>
          <a:bodyPr lIns="0" tIns="0" rIns="0" bIns="0" rtlCol="0" anchor="t">
            <a:spAutoFit/>
          </a:bodyPr>
          <a:lstStyle/>
          <a:p>
            <a:pPr algn="ctr">
              <a:lnSpc>
                <a:spcPts val="3495"/>
              </a:lnSpc>
            </a:pPr>
            <a:r>
              <a:rPr lang="en-US" sz="2496">
                <a:solidFill>
                  <a:srgbClr val="000000"/>
                </a:solidFill>
                <a:latin typeface="Gill Sans Std"/>
              </a:rPr>
              <a:t>Lorem ipsum dolor sit amet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AF2"/>
        </a:solidFill>
        <a:effectLst/>
      </p:bgPr>
    </p:bg>
    <p:spTree>
      <p:nvGrpSpPr>
        <p:cNvPr id="1" name=""/>
        <p:cNvGrpSpPr/>
        <p:nvPr/>
      </p:nvGrpSpPr>
      <p:grpSpPr>
        <a:xfrm>
          <a:off x="0" y="0"/>
          <a:ext cx="0" cy="0"/>
          <a:chOff x="0" y="0"/>
          <a:chExt cx="0" cy="0"/>
        </a:xfrm>
      </p:grpSpPr>
      <p:sp>
        <p:nvSpPr>
          <p:cNvPr id="2" name="Freeform 2"/>
          <p:cNvSpPr/>
          <p:nvPr/>
        </p:nvSpPr>
        <p:spPr>
          <a:xfrm>
            <a:off x="10967953" y="6988510"/>
            <a:ext cx="7315200" cy="3298490"/>
          </a:xfrm>
          <a:custGeom>
            <a:avLst/>
            <a:gdLst/>
            <a:ahLst/>
            <a:cxnLst/>
            <a:rect l="l" t="t" r="r" b="b"/>
            <a:pathLst>
              <a:path w="7315200" h="3298490">
                <a:moveTo>
                  <a:pt x="0" y="0"/>
                </a:moveTo>
                <a:lnTo>
                  <a:pt x="7315200" y="0"/>
                </a:lnTo>
                <a:lnTo>
                  <a:pt x="7315200" y="3298490"/>
                </a:lnTo>
                <a:lnTo>
                  <a:pt x="0" y="32984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3" name="Freeform 3"/>
          <p:cNvSpPr/>
          <p:nvPr/>
        </p:nvSpPr>
        <p:spPr>
          <a:xfrm>
            <a:off x="12115096" y="-196845"/>
            <a:ext cx="5804687" cy="2904801"/>
          </a:xfrm>
          <a:custGeom>
            <a:avLst/>
            <a:gdLst/>
            <a:ahLst/>
            <a:cxnLst/>
            <a:rect l="l" t="t" r="r" b="b"/>
            <a:pathLst>
              <a:path w="5804687" h="2904801">
                <a:moveTo>
                  <a:pt x="0" y="0"/>
                </a:moveTo>
                <a:lnTo>
                  <a:pt x="5804687" y="0"/>
                </a:lnTo>
                <a:lnTo>
                  <a:pt x="5804687" y="2904801"/>
                </a:lnTo>
                <a:lnTo>
                  <a:pt x="0" y="2904801"/>
                </a:lnTo>
                <a:lnTo>
                  <a:pt x="0" y="0"/>
                </a:lnTo>
                <a:close/>
              </a:path>
            </a:pathLst>
          </a:custGeom>
          <a:blipFill>
            <a:blip r:embed="rId4"/>
            <a:stretch>
              <a:fillRect/>
            </a:stretch>
          </a:blipFill>
        </p:spPr>
        <p:txBody>
          <a:bodyPr/>
          <a:lstStyle/>
          <a:p>
            <a:endParaRPr lang="fi-FI"/>
          </a:p>
        </p:txBody>
      </p:sp>
      <p:sp>
        <p:nvSpPr>
          <p:cNvPr id="4" name="Freeform 4"/>
          <p:cNvSpPr/>
          <p:nvPr/>
        </p:nvSpPr>
        <p:spPr>
          <a:xfrm flipH="1" flipV="1">
            <a:off x="-16329" y="0"/>
            <a:ext cx="7315200" cy="3298490"/>
          </a:xfrm>
          <a:custGeom>
            <a:avLst/>
            <a:gdLst/>
            <a:ahLst/>
            <a:cxnLst/>
            <a:rect l="l" t="t" r="r" b="b"/>
            <a:pathLst>
              <a:path w="7315200" h="3298490">
                <a:moveTo>
                  <a:pt x="7315200" y="3298490"/>
                </a:moveTo>
                <a:lnTo>
                  <a:pt x="0" y="3298490"/>
                </a:lnTo>
                <a:lnTo>
                  <a:pt x="0" y="0"/>
                </a:lnTo>
                <a:lnTo>
                  <a:pt x="7315200" y="0"/>
                </a:lnTo>
                <a:lnTo>
                  <a:pt x="7315200" y="329849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5" name="TextBox 5"/>
          <p:cNvSpPr txBox="1"/>
          <p:nvPr/>
        </p:nvSpPr>
        <p:spPr>
          <a:xfrm>
            <a:off x="1666389" y="2925531"/>
            <a:ext cx="6335514" cy="630635"/>
          </a:xfrm>
          <a:prstGeom prst="rect">
            <a:avLst/>
          </a:prstGeom>
        </p:spPr>
        <p:txBody>
          <a:bodyPr lIns="0" tIns="0" rIns="0" bIns="0" rtlCol="0" anchor="t">
            <a:spAutoFit/>
          </a:bodyPr>
          <a:lstStyle/>
          <a:p>
            <a:pPr algn="ctr">
              <a:lnSpc>
                <a:spcPts val="4615"/>
              </a:lnSpc>
            </a:pPr>
            <a:r>
              <a:rPr lang="en-US" sz="3296">
                <a:solidFill>
                  <a:srgbClr val="000000"/>
                </a:solidFill>
                <a:latin typeface="Gill Sans Std"/>
              </a:rPr>
              <a:t>Lorem ipsum dolor sit amet</a:t>
            </a:r>
          </a:p>
        </p:txBody>
      </p:sp>
      <p:sp>
        <p:nvSpPr>
          <p:cNvPr id="6" name="TextBox 6"/>
          <p:cNvSpPr txBox="1"/>
          <p:nvPr/>
        </p:nvSpPr>
        <p:spPr>
          <a:xfrm>
            <a:off x="1666389" y="3689672"/>
            <a:ext cx="8261298" cy="2821932"/>
          </a:xfrm>
          <a:prstGeom prst="rect">
            <a:avLst/>
          </a:prstGeom>
        </p:spPr>
        <p:txBody>
          <a:bodyPr lIns="0" tIns="0" rIns="0" bIns="0" rtlCol="0" anchor="t">
            <a:spAutoFit/>
          </a:bodyPr>
          <a:lstStyle/>
          <a:p>
            <a:pPr algn="l">
              <a:lnSpc>
                <a:spcPts val="3167"/>
              </a:lnSpc>
            </a:pPr>
            <a:r>
              <a:rPr lang="en-US" sz="2262">
                <a:solidFill>
                  <a:srgbClr val="000000"/>
                </a:solidFill>
                <a:latin typeface="Caecilia LT Std"/>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AF2"/>
        </a:solidFill>
        <a:effectLst/>
      </p:bgPr>
    </p:bg>
    <p:spTree>
      <p:nvGrpSpPr>
        <p:cNvPr id="1" name=""/>
        <p:cNvGrpSpPr/>
        <p:nvPr/>
      </p:nvGrpSpPr>
      <p:grpSpPr>
        <a:xfrm>
          <a:off x="0" y="0"/>
          <a:ext cx="0" cy="0"/>
          <a:chOff x="0" y="0"/>
          <a:chExt cx="0" cy="0"/>
        </a:xfrm>
      </p:grpSpPr>
      <p:sp>
        <p:nvSpPr>
          <p:cNvPr id="2" name="Freeform 2"/>
          <p:cNvSpPr/>
          <p:nvPr/>
        </p:nvSpPr>
        <p:spPr>
          <a:xfrm>
            <a:off x="10972800" y="6924271"/>
            <a:ext cx="7315200" cy="3298490"/>
          </a:xfrm>
          <a:custGeom>
            <a:avLst/>
            <a:gdLst/>
            <a:ahLst/>
            <a:cxnLst/>
            <a:rect l="l" t="t" r="r" b="b"/>
            <a:pathLst>
              <a:path w="7315200" h="3298490">
                <a:moveTo>
                  <a:pt x="0" y="0"/>
                </a:moveTo>
                <a:lnTo>
                  <a:pt x="7315200" y="0"/>
                </a:lnTo>
                <a:lnTo>
                  <a:pt x="7315200" y="3298490"/>
                </a:lnTo>
                <a:lnTo>
                  <a:pt x="0" y="32984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3" name="Freeform 3"/>
          <p:cNvSpPr/>
          <p:nvPr/>
        </p:nvSpPr>
        <p:spPr>
          <a:xfrm>
            <a:off x="12115096" y="-196845"/>
            <a:ext cx="5804687" cy="2904801"/>
          </a:xfrm>
          <a:custGeom>
            <a:avLst/>
            <a:gdLst/>
            <a:ahLst/>
            <a:cxnLst/>
            <a:rect l="l" t="t" r="r" b="b"/>
            <a:pathLst>
              <a:path w="5804687" h="2904801">
                <a:moveTo>
                  <a:pt x="0" y="0"/>
                </a:moveTo>
                <a:lnTo>
                  <a:pt x="5804687" y="0"/>
                </a:lnTo>
                <a:lnTo>
                  <a:pt x="5804687" y="2904801"/>
                </a:lnTo>
                <a:lnTo>
                  <a:pt x="0" y="2904801"/>
                </a:lnTo>
                <a:lnTo>
                  <a:pt x="0" y="0"/>
                </a:lnTo>
                <a:close/>
              </a:path>
            </a:pathLst>
          </a:custGeom>
          <a:blipFill>
            <a:blip r:embed="rId4"/>
            <a:stretch>
              <a:fillRect/>
            </a:stretch>
          </a:blipFill>
        </p:spPr>
        <p:txBody>
          <a:bodyPr/>
          <a:lstStyle/>
          <a:p>
            <a:endParaRPr lang="fi-FI"/>
          </a:p>
        </p:txBody>
      </p:sp>
      <p:sp>
        <p:nvSpPr>
          <p:cNvPr id="4" name="Freeform 4"/>
          <p:cNvSpPr/>
          <p:nvPr/>
        </p:nvSpPr>
        <p:spPr>
          <a:xfrm flipH="1" flipV="1">
            <a:off x="-21771" y="10886"/>
            <a:ext cx="7315200" cy="3298490"/>
          </a:xfrm>
          <a:custGeom>
            <a:avLst/>
            <a:gdLst/>
            <a:ahLst/>
            <a:cxnLst/>
            <a:rect l="l" t="t" r="r" b="b"/>
            <a:pathLst>
              <a:path w="7315200" h="3298490">
                <a:moveTo>
                  <a:pt x="7315200" y="3298490"/>
                </a:moveTo>
                <a:lnTo>
                  <a:pt x="0" y="3298490"/>
                </a:lnTo>
                <a:lnTo>
                  <a:pt x="0" y="0"/>
                </a:lnTo>
                <a:lnTo>
                  <a:pt x="7315200" y="0"/>
                </a:lnTo>
                <a:lnTo>
                  <a:pt x="7315200" y="329849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5" name="TextBox 5"/>
          <p:cNvSpPr txBox="1"/>
          <p:nvPr/>
        </p:nvSpPr>
        <p:spPr>
          <a:xfrm>
            <a:off x="1666389" y="2925531"/>
            <a:ext cx="6335514" cy="630635"/>
          </a:xfrm>
          <a:prstGeom prst="rect">
            <a:avLst/>
          </a:prstGeom>
        </p:spPr>
        <p:txBody>
          <a:bodyPr lIns="0" tIns="0" rIns="0" bIns="0" rtlCol="0" anchor="t">
            <a:spAutoFit/>
          </a:bodyPr>
          <a:lstStyle/>
          <a:p>
            <a:pPr algn="ctr">
              <a:lnSpc>
                <a:spcPts val="4615"/>
              </a:lnSpc>
            </a:pPr>
            <a:r>
              <a:rPr lang="en-US" sz="3296">
                <a:solidFill>
                  <a:srgbClr val="000000"/>
                </a:solidFill>
                <a:latin typeface="Gill Sans Std"/>
              </a:rPr>
              <a:t>Lorem ipsum dolor sit amet</a:t>
            </a:r>
          </a:p>
        </p:txBody>
      </p:sp>
      <p:sp>
        <p:nvSpPr>
          <p:cNvPr id="6" name="TextBox 6"/>
          <p:cNvSpPr txBox="1"/>
          <p:nvPr/>
        </p:nvSpPr>
        <p:spPr>
          <a:xfrm>
            <a:off x="1666389" y="3622841"/>
            <a:ext cx="8261298" cy="3228656"/>
          </a:xfrm>
          <a:prstGeom prst="rect">
            <a:avLst/>
          </a:prstGeom>
        </p:spPr>
        <p:txBody>
          <a:bodyPr lIns="0" tIns="0" rIns="0" bIns="0" rtlCol="0" anchor="t">
            <a:spAutoFit/>
          </a:bodyPr>
          <a:lstStyle/>
          <a:p>
            <a:pPr marL="488487" lvl="1" indent="-244244" algn="l">
              <a:lnSpc>
                <a:spcPts val="3167"/>
              </a:lnSpc>
              <a:buFont typeface="Arial"/>
              <a:buChar char="•"/>
            </a:pPr>
            <a:r>
              <a:rPr lang="en-US" sz="2262">
                <a:solidFill>
                  <a:srgbClr val="000000"/>
                </a:solidFill>
                <a:latin typeface="Caecilia LT Std"/>
              </a:rPr>
              <a:t>Lorem ipsum dolor sit amet, consectetur adipiscing elit, sed do eiusmod tempor incididunt ut labore et dolore magna aliqua. </a:t>
            </a:r>
          </a:p>
          <a:p>
            <a:pPr marL="488487" lvl="1" indent="-244244" algn="l">
              <a:lnSpc>
                <a:spcPts val="3167"/>
              </a:lnSpc>
              <a:buFont typeface="Arial"/>
              <a:buChar char="•"/>
            </a:pPr>
            <a:r>
              <a:rPr lang="en-US" sz="2262">
                <a:solidFill>
                  <a:srgbClr val="000000"/>
                </a:solidFill>
                <a:latin typeface="Caecilia LT Std"/>
              </a:rPr>
              <a:t>Ut enim ad minim veniam, quis nostrud exercitation ullamco laboris nisi ut aliquip ex ea commodo consequat. </a:t>
            </a:r>
          </a:p>
          <a:p>
            <a:pPr marL="488487" lvl="1" indent="-244244" algn="l">
              <a:lnSpc>
                <a:spcPts val="3167"/>
              </a:lnSpc>
              <a:buFont typeface="Arial"/>
              <a:buChar char="•"/>
            </a:pPr>
            <a:r>
              <a:rPr lang="en-US" sz="2262">
                <a:solidFill>
                  <a:srgbClr val="000000"/>
                </a:solidFill>
                <a:latin typeface="Caecilia LT Std"/>
              </a:rPr>
              <a:t>Duis aute irure dolor in reprehenderit in voluptate velit esse cillum dolore eu fugiat nulla pariatur.</a:t>
            </a:r>
          </a:p>
        </p:txBody>
      </p:sp>
      <p:grpSp>
        <p:nvGrpSpPr>
          <p:cNvPr id="7" name="Group 7"/>
          <p:cNvGrpSpPr/>
          <p:nvPr/>
        </p:nvGrpSpPr>
        <p:grpSpPr>
          <a:xfrm>
            <a:off x="11418050" y="1919839"/>
            <a:ext cx="5256527" cy="525652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t="-16703" b="-16703"/>
              </a:stretch>
            </a:blipFill>
          </p:spPr>
          <p:txBody>
            <a:bodyPr/>
            <a:lstStyle/>
            <a:p>
              <a:endParaRPr lang="fi-FI"/>
            </a:p>
          </p:txBody>
        </p:sp>
      </p:grpSp>
      <p:grpSp>
        <p:nvGrpSpPr>
          <p:cNvPr id="9" name="Group 9"/>
          <p:cNvGrpSpPr/>
          <p:nvPr/>
        </p:nvGrpSpPr>
        <p:grpSpPr>
          <a:xfrm>
            <a:off x="9882419" y="4105106"/>
            <a:ext cx="3071261" cy="307126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a:stretch>
            </a:blipFill>
          </p:spPr>
          <p:txBody>
            <a:bodyPr/>
            <a:lstStyle/>
            <a:p>
              <a:endParaRPr lang="fi-FI"/>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AF2"/>
        </a:solidFill>
        <a:effectLst/>
      </p:bgPr>
    </p:bg>
    <p:spTree>
      <p:nvGrpSpPr>
        <p:cNvPr id="1" name=""/>
        <p:cNvGrpSpPr/>
        <p:nvPr/>
      </p:nvGrpSpPr>
      <p:grpSpPr>
        <a:xfrm>
          <a:off x="0" y="0"/>
          <a:ext cx="0" cy="0"/>
          <a:chOff x="0" y="0"/>
          <a:chExt cx="0" cy="0"/>
        </a:xfrm>
      </p:grpSpPr>
      <p:sp>
        <p:nvSpPr>
          <p:cNvPr id="2" name="Freeform 2"/>
          <p:cNvSpPr/>
          <p:nvPr/>
        </p:nvSpPr>
        <p:spPr>
          <a:xfrm>
            <a:off x="10972800" y="6988510"/>
            <a:ext cx="7315200" cy="3298490"/>
          </a:xfrm>
          <a:custGeom>
            <a:avLst/>
            <a:gdLst/>
            <a:ahLst/>
            <a:cxnLst/>
            <a:rect l="l" t="t" r="r" b="b"/>
            <a:pathLst>
              <a:path w="7315200" h="3298490">
                <a:moveTo>
                  <a:pt x="0" y="0"/>
                </a:moveTo>
                <a:lnTo>
                  <a:pt x="7315200" y="0"/>
                </a:lnTo>
                <a:lnTo>
                  <a:pt x="7315200" y="3298490"/>
                </a:lnTo>
                <a:lnTo>
                  <a:pt x="0" y="32984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
        <p:nvSpPr>
          <p:cNvPr id="3" name="Freeform 3"/>
          <p:cNvSpPr/>
          <p:nvPr/>
        </p:nvSpPr>
        <p:spPr>
          <a:xfrm>
            <a:off x="12115096" y="-196845"/>
            <a:ext cx="5804687" cy="2904801"/>
          </a:xfrm>
          <a:custGeom>
            <a:avLst/>
            <a:gdLst/>
            <a:ahLst/>
            <a:cxnLst/>
            <a:rect l="l" t="t" r="r" b="b"/>
            <a:pathLst>
              <a:path w="5804687" h="2904801">
                <a:moveTo>
                  <a:pt x="0" y="0"/>
                </a:moveTo>
                <a:lnTo>
                  <a:pt x="5804687" y="0"/>
                </a:lnTo>
                <a:lnTo>
                  <a:pt x="5804687" y="2904801"/>
                </a:lnTo>
                <a:lnTo>
                  <a:pt x="0" y="2904801"/>
                </a:lnTo>
                <a:lnTo>
                  <a:pt x="0" y="0"/>
                </a:lnTo>
                <a:close/>
              </a:path>
            </a:pathLst>
          </a:custGeom>
          <a:blipFill>
            <a:blip r:embed="rId4"/>
            <a:stretch>
              <a:fillRect/>
            </a:stretch>
          </a:blipFill>
        </p:spPr>
        <p:txBody>
          <a:bodyPr/>
          <a:lstStyle/>
          <a:p>
            <a:endParaRPr lang="fi-FI"/>
          </a:p>
        </p:txBody>
      </p:sp>
      <p:sp>
        <p:nvSpPr>
          <p:cNvPr id="4" name="Freeform 4"/>
          <p:cNvSpPr/>
          <p:nvPr/>
        </p:nvSpPr>
        <p:spPr>
          <a:xfrm flipH="1" flipV="1">
            <a:off x="10886" y="16329"/>
            <a:ext cx="7315200" cy="3298490"/>
          </a:xfrm>
          <a:custGeom>
            <a:avLst/>
            <a:gdLst/>
            <a:ahLst/>
            <a:cxnLst/>
            <a:rect l="l" t="t" r="r" b="b"/>
            <a:pathLst>
              <a:path w="7315200" h="3298490">
                <a:moveTo>
                  <a:pt x="7315200" y="3298490"/>
                </a:moveTo>
                <a:lnTo>
                  <a:pt x="0" y="3298490"/>
                </a:lnTo>
                <a:lnTo>
                  <a:pt x="0" y="0"/>
                </a:lnTo>
                <a:lnTo>
                  <a:pt x="7315200" y="0"/>
                </a:lnTo>
                <a:lnTo>
                  <a:pt x="7315200" y="329849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i-FI"/>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Words>
  <Application>Microsoft Office PowerPoint</Application>
  <PresentationFormat>Mukautettu</PresentationFormat>
  <Paragraphs>8</Paragraphs>
  <Slides>4</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4</vt:i4>
      </vt:variant>
    </vt:vector>
  </HeadingPairs>
  <TitlesOfParts>
    <vt:vector size="9" baseType="lpstr">
      <vt:lpstr>Gill Sans Std</vt:lpstr>
      <vt:lpstr>Caecilia LT Std</vt:lpstr>
      <vt:lpstr>Arial</vt:lpstr>
      <vt:lpstr>Calibri</vt:lpstr>
      <vt:lpstr>Office Theme</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NKK esityspohja 1</dc:title>
  <cp:lastModifiedBy>Wilhelmiina Seppä</cp:lastModifiedBy>
  <cp:revision>2</cp:revision>
  <dcterms:created xsi:type="dcterms:W3CDTF">2006-08-16T00:00:00Z</dcterms:created>
  <dcterms:modified xsi:type="dcterms:W3CDTF">2024-05-17T08:08:11Z</dcterms:modified>
  <dc:identifier>DAGAsIPeGSU</dc:identifier>
</cp:coreProperties>
</file>