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Lst>
  <p:sldSz cx="18288000" cy="10287000"/>
  <p:notesSz cx="6858000" cy="9144000"/>
  <p:embeddedFontLst>
    <p:embeddedFont>
      <p:font typeface="Caecilia LT Std" panose="020B0604020202020204" charset="0"/>
      <p:regular r:id="rId6"/>
    </p:embeddedFont>
    <p:embeddedFont>
      <p:font typeface="Gill Sans Std" panose="020B0604020202020204" charset="0"/>
      <p:regular r:id="rId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39" d="100"/>
          <a:sy n="39" d="100"/>
        </p:scale>
        <p:origin x="94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2.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Freeform 2"/>
          <p:cNvSpPr/>
          <p:nvPr/>
        </p:nvSpPr>
        <p:spPr>
          <a:xfrm>
            <a:off x="-1" y="6819901"/>
            <a:ext cx="18288001" cy="3467100"/>
          </a:xfrm>
          <a:custGeom>
            <a:avLst/>
            <a:gdLst/>
            <a:ahLst/>
            <a:cxnLst/>
            <a:rect l="l" t="t" r="r" b="b"/>
            <a:pathLst>
              <a:path w="19783102" h="3390397">
                <a:moveTo>
                  <a:pt x="0" y="0"/>
                </a:moveTo>
                <a:lnTo>
                  <a:pt x="19783102" y="0"/>
                </a:lnTo>
                <a:lnTo>
                  <a:pt x="19783102" y="3390397"/>
                </a:lnTo>
                <a:lnTo>
                  <a:pt x="0" y="3390397"/>
                </a:lnTo>
                <a:lnTo>
                  <a:pt x="0" y="0"/>
                </a:lnTo>
                <a:close/>
              </a:path>
            </a:pathLst>
          </a:custGeom>
          <a:blipFill>
            <a:blip r:embed="rId2"/>
            <a:stretch>
              <a:fillRect l="-7873" t="-8515" b="-65071"/>
            </a:stretch>
          </a:blipFill>
        </p:spPr>
        <p:txBody>
          <a:bodyPr/>
          <a:lstStyle/>
          <a:p>
            <a:endParaRPr lang="fi-FI"/>
          </a:p>
        </p:txBody>
      </p:sp>
      <p:sp>
        <p:nvSpPr>
          <p:cNvPr id="3" name="Freeform 3"/>
          <p:cNvSpPr/>
          <p:nvPr/>
        </p:nvSpPr>
        <p:spPr>
          <a:xfrm>
            <a:off x="11454613" y="-423701"/>
            <a:ext cx="5804687" cy="2904801"/>
          </a:xfrm>
          <a:custGeom>
            <a:avLst/>
            <a:gdLst/>
            <a:ahLst/>
            <a:cxnLst/>
            <a:rect l="l" t="t" r="r" b="b"/>
            <a:pathLst>
              <a:path w="5804687" h="2904801">
                <a:moveTo>
                  <a:pt x="0" y="0"/>
                </a:moveTo>
                <a:lnTo>
                  <a:pt x="5804687" y="0"/>
                </a:lnTo>
                <a:lnTo>
                  <a:pt x="5804687" y="2904802"/>
                </a:lnTo>
                <a:lnTo>
                  <a:pt x="0" y="2904802"/>
                </a:lnTo>
                <a:lnTo>
                  <a:pt x="0" y="0"/>
                </a:lnTo>
                <a:close/>
              </a:path>
            </a:pathLst>
          </a:custGeom>
          <a:blipFill>
            <a:blip r:embed="rId3"/>
            <a:stretch>
              <a:fillRect/>
            </a:stretch>
          </a:blipFill>
        </p:spPr>
        <p:txBody>
          <a:bodyPr/>
          <a:lstStyle/>
          <a:p>
            <a:endParaRPr lang="fi-FI"/>
          </a:p>
        </p:txBody>
      </p:sp>
      <p:sp>
        <p:nvSpPr>
          <p:cNvPr id="4" name="TextBox 4"/>
          <p:cNvSpPr txBox="1"/>
          <p:nvPr/>
        </p:nvSpPr>
        <p:spPr>
          <a:xfrm>
            <a:off x="785813" y="2191552"/>
            <a:ext cx="12171015" cy="1187918"/>
          </a:xfrm>
          <a:prstGeom prst="rect">
            <a:avLst/>
          </a:prstGeom>
        </p:spPr>
        <p:txBody>
          <a:bodyPr lIns="0" tIns="0" rIns="0" bIns="0" rtlCol="0" anchor="t">
            <a:spAutoFit/>
          </a:bodyPr>
          <a:lstStyle/>
          <a:p>
            <a:pPr algn="ctr">
              <a:lnSpc>
                <a:spcPts val="8865"/>
              </a:lnSpc>
            </a:pPr>
            <a:r>
              <a:rPr lang="en-US" sz="6332">
                <a:solidFill>
                  <a:srgbClr val="000000"/>
                </a:solidFill>
                <a:latin typeface="Gill Sans Std"/>
              </a:rPr>
              <a:t>Lorem ipsum dolor sit amet</a:t>
            </a:r>
          </a:p>
        </p:txBody>
      </p:sp>
      <p:sp>
        <p:nvSpPr>
          <p:cNvPr id="5" name="TextBox 5"/>
          <p:cNvSpPr txBox="1"/>
          <p:nvPr/>
        </p:nvSpPr>
        <p:spPr>
          <a:xfrm>
            <a:off x="785813" y="3693642"/>
            <a:ext cx="8545957" cy="838353"/>
          </a:xfrm>
          <a:prstGeom prst="rect">
            <a:avLst/>
          </a:prstGeom>
        </p:spPr>
        <p:txBody>
          <a:bodyPr lIns="0" tIns="0" rIns="0" bIns="0" rtlCol="0" anchor="t">
            <a:spAutoFit/>
          </a:bodyPr>
          <a:lstStyle/>
          <a:p>
            <a:pPr algn="ctr">
              <a:lnSpc>
                <a:spcPts val="6225"/>
              </a:lnSpc>
            </a:pPr>
            <a:r>
              <a:rPr lang="en-US" sz="4446">
                <a:solidFill>
                  <a:srgbClr val="000000"/>
                </a:solidFill>
                <a:latin typeface="Gill Sans Std"/>
              </a:rPr>
              <a:t>Lorem ipsum dolor sit amet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Freeform 2"/>
          <p:cNvSpPr/>
          <p:nvPr/>
        </p:nvSpPr>
        <p:spPr>
          <a:xfrm>
            <a:off x="-1" y="6862763"/>
            <a:ext cx="18288001" cy="3424237"/>
          </a:xfrm>
          <a:custGeom>
            <a:avLst/>
            <a:gdLst/>
            <a:ahLst/>
            <a:cxnLst/>
            <a:rect l="l" t="t" r="r" b="b"/>
            <a:pathLst>
              <a:path w="19783102" h="3424237">
                <a:moveTo>
                  <a:pt x="0" y="0"/>
                </a:moveTo>
                <a:lnTo>
                  <a:pt x="19783102" y="0"/>
                </a:lnTo>
                <a:lnTo>
                  <a:pt x="19783102" y="3424237"/>
                </a:lnTo>
                <a:lnTo>
                  <a:pt x="0" y="3424237"/>
                </a:lnTo>
                <a:lnTo>
                  <a:pt x="0" y="0"/>
                </a:lnTo>
                <a:close/>
              </a:path>
            </a:pathLst>
          </a:custGeom>
          <a:blipFill>
            <a:blip r:embed="rId2"/>
            <a:stretch>
              <a:fillRect l="-7873" t="-7443" b="-64428"/>
            </a:stretch>
          </a:blipFill>
        </p:spPr>
        <p:txBody>
          <a:bodyPr/>
          <a:lstStyle/>
          <a:p>
            <a:endParaRPr lang="fi-FI"/>
          </a:p>
        </p:txBody>
      </p:sp>
      <p:sp>
        <p:nvSpPr>
          <p:cNvPr id="3" name="Freeform 3"/>
          <p:cNvSpPr/>
          <p:nvPr/>
        </p:nvSpPr>
        <p:spPr>
          <a:xfrm>
            <a:off x="11911813" y="-423701"/>
            <a:ext cx="5804687" cy="2904801"/>
          </a:xfrm>
          <a:custGeom>
            <a:avLst/>
            <a:gdLst/>
            <a:ahLst/>
            <a:cxnLst/>
            <a:rect l="l" t="t" r="r" b="b"/>
            <a:pathLst>
              <a:path w="5804687" h="2904801">
                <a:moveTo>
                  <a:pt x="0" y="0"/>
                </a:moveTo>
                <a:lnTo>
                  <a:pt x="5804687" y="0"/>
                </a:lnTo>
                <a:lnTo>
                  <a:pt x="5804687" y="2904802"/>
                </a:lnTo>
                <a:lnTo>
                  <a:pt x="0" y="2904802"/>
                </a:lnTo>
                <a:lnTo>
                  <a:pt x="0" y="0"/>
                </a:lnTo>
                <a:close/>
              </a:path>
            </a:pathLst>
          </a:custGeom>
          <a:blipFill>
            <a:blip r:embed="rId3"/>
            <a:stretch>
              <a:fillRect/>
            </a:stretch>
          </a:blipFill>
        </p:spPr>
        <p:txBody>
          <a:bodyPr/>
          <a:lstStyle/>
          <a:p>
            <a:endParaRPr lang="fi-FI"/>
          </a:p>
        </p:txBody>
      </p:sp>
      <p:sp>
        <p:nvSpPr>
          <p:cNvPr id="4" name="TextBox 4"/>
          <p:cNvSpPr txBox="1"/>
          <p:nvPr/>
        </p:nvSpPr>
        <p:spPr>
          <a:xfrm>
            <a:off x="759172" y="1533049"/>
            <a:ext cx="6054030" cy="1148715"/>
          </a:xfrm>
          <a:prstGeom prst="rect">
            <a:avLst/>
          </a:prstGeom>
        </p:spPr>
        <p:txBody>
          <a:bodyPr lIns="0" tIns="0" rIns="0" bIns="0" rtlCol="0" anchor="t">
            <a:spAutoFit/>
          </a:bodyPr>
          <a:lstStyle/>
          <a:p>
            <a:pPr algn="ctr">
              <a:lnSpc>
                <a:spcPts val="4409"/>
              </a:lnSpc>
            </a:pPr>
            <a:r>
              <a:rPr lang="en-US" sz="3150">
                <a:solidFill>
                  <a:srgbClr val="000000"/>
                </a:solidFill>
                <a:latin typeface="Gill Sans Std"/>
              </a:rPr>
              <a:t>Lorem ipsum dolor sit amet</a:t>
            </a:r>
          </a:p>
          <a:p>
            <a:pPr algn="ctr">
              <a:lnSpc>
                <a:spcPts val="4409"/>
              </a:lnSpc>
            </a:pPr>
            <a:endParaRPr lang="en-US" sz="3150">
              <a:solidFill>
                <a:srgbClr val="000000"/>
              </a:solidFill>
              <a:latin typeface="Gill Sans Std"/>
            </a:endParaRPr>
          </a:p>
        </p:txBody>
      </p:sp>
      <p:sp>
        <p:nvSpPr>
          <p:cNvPr id="5" name="TextBox 5"/>
          <p:cNvSpPr txBox="1"/>
          <p:nvPr/>
        </p:nvSpPr>
        <p:spPr>
          <a:xfrm>
            <a:off x="759172" y="2324902"/>
            <a:ext cx="9858375" cy="3369946"/>
          </a:xfrm>
          <a:prstGeom prst="rect">
            <a:avLst/>
          </a:prstGeom>
        </p:spPr>
        <p:txBody>
          <a:bodyPr lIns="0" tIns="0" rIns="0" bIns="0" rtlCol="0" anchor="t">
            <a:spAutoFit/>
          </a:bodyPr>
          <a:lstStyle/>
          <a:p>
            <a:pPr algn="l">
              <a:lnSpc>
                <a:spcPts val="3779"/>
              </a:lnSpc>
            </a:pPr>
            <a:r>
              <a:rPr lang="en-US" sz="2699">
                <a:solidFill>
                  <a:srgbClr val="000000"/>
                </a:solidFill>
                <a:latin typeface="Caecilia LT Std"/>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Freeform 2"/>
          <p:cNvSpPr/>
          <p:nvPr/>
        </p:nvSpPr>
        <p:spPr>
          <a:xfrm>
            <a:off x="-1" y="6896603"/>
            <a:ext cx="18288001" cy="3390397"/>
          </a:xfrm>
          <a:custGeom>
            <a:avLst/>
            <a:gdLst/>
            <a:ahLst/>
            <a:cxnLst/>
            <a:rect l="l" t="t" r="r" b="b"/>
            <a:pathLst>
              <a:path w="19783102" h="3390397">
                <a:moveTo>
                  <a:pt x="0" y="0"/>
                </a:moveTo>
                <a:lnTo>
                  <a:pt x="19783102" y="0"/>
                </a:lnTo>
                <a:lnTo>
                  <a:pt x="19783102" y="3390397"/>
                </a:lnTo>
                <a:lnTo>
                  <a:pt x="0" y="3390397"/>
                </a:lnTo>
                <a:lnTo>
                  <a:pt x="0" y="0"/>
                </a:lnTo>
                <a:close/>
              </a:path>
            </a:pathLst>
          </a:custGeom>
          <a:blipFill>
            <a:blip r:embed="rId2"/>
            <a:stretch>
              <a:fillRect l="-7873" t="-8515" b="-65071"/>
            </a:stretch>
          </a:blipFill>
        </p:spPr>
        <p:txBody>
          <a:bodyPr/>
          <a:lstStyle/>
          <a:p>
            <a:endParaRPr lang="fi-FI"/>
          </a:p>
        </p:txBody>
      </p:sp>
      <p:sp>
        <p:nvSpPr>
          <p:cNvPr id="3" name="Freeform 3"/>
          <p:cNvSpPr/>
          <p:nvPr/>
        </p:nvSpPr>
        <p:spPr>
          <a:xfrm>
            <a:off x="11733440" y="-423701"/>
            <a:ext cx="5804687" cy="2904801"/>
          </a:xfrm>
          <a:custGeom>
            <a:avLst/>
            <a:gdLst/>
            <a:ahLst/>
            <a:cxnLst/>
            <a:rect l="l" t="t" r="r" b="b"/>
            <a:pathLst>
              <a:path w="5804687" h="2904801">
                <a:moveTo>
                  <a:pt x="0" y="0"/>
                </a:moveTo>
                <a:lnTo>
                  <a:pt x="5804687" y="0"/>
                </a:lnTo>
                <a:lnTo>
                  <a:pt x="5804687" y="2904802"/>
                </a:lnTo>
                <a:lnTo>
                  <a:pt x="0" y="2904802"/>
                </a:lnTo>
                <a:lnTo>
                  <a:pt x="0" y="0"/>
                </a:lnTo>
                <a:close/>
              </a:path>
            </a:pathLst>
          </a:custGeom>
          <a:blipFill>
            <a:blip r:embed="rId3"/>
            <a:stretch>
              <a:fillRect/>
            </a:stretch>
          </a:blipFill>
        </p:spPr>
        <p:txBody>
          <a:bodyPr/>
          <a:lstStyle/>
          <a:p>
            <a:endParaRPr lang="fi-FI"/>
          </a:p>
        </p:txBody>
      </p:sp>
      <p:sp>
        <p:nvSpPr>
          <p:cNvPr id="4" name="Freeform 4"/>
          <p:cNvSpPr/>
          <p:nvPr/>
        </p:nvSpPr>
        <p:spPr>
          <a:xfrm>
            <a:off x="12012266" y="2096831"/>
            <a:ext cx="5247034" cy="4407113"/>
          </a:xfrm>
          <a:custGeom>
            <a:avLst/>
            <a:gdLst/>
            <a:ahLst/>
            <a:cxnLst/>
            <a:rect l="l" t="t" r="r" b="b"/>
            <a:pathLst>
              <a:path w="5247034" h="4407113">
                <a:moveTo>
                  <a:pt x="0" y="0"/>
                </a:moveTo>
                <a:lnTo>
                  <a:pt x="5247034" y="0"/>
                </a:lnTo>
                <a:lnTo>
                  <a:pt x="5247034" y="4407113"/>
                </a:lnTo>
                <a:lnTo>
                  <a:pt x="0" y="4407113"/>
                </a:lnTo>
                <a:lnTo>
                  <a:pt x="0" y="0"/>
                </a:lnTo>
                <a:close/>
              </a:path>
            </a:pathLst>
          </a:custGeom>
          <a:blipFill>
            <a:blip r:embed="rId4"/>
            <a:stretch>
              <a:fillRect t="-11989" b="-46843"/>
            </a:stretch>
          </a:blipFill>
        </p:spPr>
        <p:txBody>
          <a:bodyPr/>
          <a:lstStyle/>
          <a:p>
            <a:endParaRPr lang="fi-FI"/>
          </a:p>
        </p:txBody>
      </p:sp>
      <p:sp>
        <p:nvSpPr>
          <p:cNvPr id="5" name="TextBox 5"/>
          <p:cNvSpPr txBox="1"/>
          <p:nvPr/>
        </p:nvSpPr>
        <p:spPr>
          <a:xfrm>
            <a:off x="759172" y="1533049"/>
            <a:ext cx="6054030" cy="1148715"/>
          </a:xfrm>
          <a:prstGeom prst="rect">
            <a:avLst/>
          </a:prstGeom>
        </p:spPr>
        <p:txBody>
          <a:bodyPr lIns="0" tIns="0" rIns="0" bIns="0" rtlCol="0" anchor="t">
            <a:spAutoFit/>
          </a:bodyPr>
          <a:lstStyle/>
          <a:p>
            <a:pPr algn="ctr">
              <a:lnSpc>
                <a:spcPts val="4409"/>
              </a:lnSpc>
            </a:pPr>
            <a:r>
              <a:rPr lang="en-US" sz="3150">
                <a:solidFill>
                  <a:srgbClr val="000000"/>
                </a:solidFill>
                <a:latin typeface="Gill Sans Std"/>
              </a:rPr>
              <a:t>Lorem ipsum dolor sit amet</a:t>
            </a:r>
          </a:p>
          <a:p>
            <a:pPr algn="ctr">
              <a:lnSpc>
                <a:spcPts val="4409"/>
              </a:lnSpc>
            </a:pPr>
            <a:endParaRPr lang="en-US" sz="3150">
              <a:solidFill>
                <a:srgbClr val="000000"/>
              </a:solidFill>
              <a:latin typeface="Gill Sans Std"/>
            </a:endParaRPr>
          </a:p>
        </p:txBody>
      </p:sp>
      <p:sp>
        <p:nvSpPr>
          <p:cNvPr id="6" name="TextBox 6"/>
          <p:cNvSpPr txBox="1"/>
          <p:nvPr/>
        </p:nvSpPr>
        <p:spPr>
          <a:xfrm>
            <a:off x="759172" y="2324902"/>
            <a:ext cx="9858375" cy="3846196"/>
          </a:xfrm>
          <a:prstGeom prst="rect">
            <a:avLst/>
          </a:prstGeom>
        </p:spPr>
        <p:txBody>
          <a:bodyPr lIns="0" tIns="0" rIns="0" bIns="0" rtlCol="0" anchor="t">
            <a:spAutoFit/>
          </a:bodyPr>
          <a:lstStyle/>
          <a:p>
            <a:pPr marL="582922" lvl="1" indent="-291461" algn="l">
              <a:lnSpc>
                <a:spcPts val="3779"/>
              </a:lnSpc>
              <a:buFont typeface="Arial"/>
              <a:buChar char="•"/>
            </a:pPr>
            <a:r>
              <a:rPr lang="en-US" sz="2699">
                <a:solidFill>
                  <a:srgbClr val="000000"/>
                </a:solidFill>
                <a:latin typeface="Caecilia LT Std"/>
              </a:rPr>
              <a:t>Lorem ipsum dolor sit amet, consectetur adipiscing elit, sed do eiusmod tempor incididunt ut labore et dolore magna aliqua. </a:t>
            </a:r>
          </a:p>
          <a:p>
            <a:pPr marL="582922" lvl="1" indent="-291461" algn="l">
              <a:lnSpc>
                <a:spcPts val="3779"/>
              </a:lnSpc>
              <a:buFont typeface="Arial"/>
              <a:buChar char="•"/>
            </a:pPr>
            <a:r>
              <a:rPr lang="en-US" sz="2699">
                <a:solidFill>
                  <a:srgbClr val="000000"/>
                </a:solidFill>
                <a:latin typeface="Caecilia LT Std"/>
              </a:rPr>
              <a:t>Ut enim ad minim veniam, quis nostrud exercitation ullamco laboris nisi ut aliquip ex ea commodo consequat. </a:t>
            </a:r>
          </a:p>
          <a:p>
            <a:pPr marL="582922" lvl="1" indent="-291461" algn="l">
              <a:lnSpc>
                <a:spcPts val="3779"/>
              </a:lnSpc>
              <a:buFont typeface="Arial"/>
              <a:buChar char="•"/>
            </a:pPr>
            <a:r>
              <a:rPr lang="en-US" sz="2699">
                <a:solidFill>
                  <a:srgbClr val="000000"/>
                </a:solidFill>
                <a:latin typeface="Caecilia LT Std"/>
              </a:rPr>
              <a:t>Duis aute irure dolor in reprehenderit in voluptate velit esse cillum dolore eu fugiat nulla pariatur.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Freeform 2"/>
          <p:cNvSpPr/>
          <p:nvPr/>
        </p:nvSpPr>
        <p:spPr>
          <a:xfrm>
            <a:off x="-1" y="6862763"/>
            <a:ext cx="18288001" cy="3424237"/>
          </a:xfrm>
          <a:custGeom>
            <a:avLst/>
            <a:gdLst/>
            <a:ahLst/>
            <a:cxnLst/>
            <a:rect l="l" t="t" r="r" b="b"/>
            <a:pathLst>
              <a:path w="19783102" h="3424237">
                <a:moveTo>
                  <a:pt x="0" y="0"/>
                </a:moveTo>
                <a:lnTo>
                  <a:pt x="19783102" y="0"/>
                </a:lnTo>
                <a:lnTo>
                  <a:pt x="19783102" y="3424237"/>
                </a:lnTo>
                <a:lnTo>
                  <a:pt x="0" y="3424237"/>
                </a:lnTo>
                <a:lnTo>
                  <a:pt x="0" y="0"/>
                </a:lnTo>
                <a:close/>
              </a:path>
            </a:pathLst>
          </a:custGeom>
          <a:blipFill>
            <a:blip r:embed="rId2"/>
            <a:stretch>
              <a:fillRect l="-7873" t="-7443" b="-64428"/>
            </a:stretch>
          </a:blipFill>
        </p:spPr>
        <p:txBody>
          <a:bodyPr/>
          <a:lstStyle/>
          <a:p>
            <a:endParaRPr lang="fi-FI"/>
          </a:p>
        </p:txBody>
      </p:sp>
      <p:sp>
        <p:nvSpPr>
          <p:cNvPr id="3" name="Freeform 3"/>
          <p:cNvSpPr/>
          <p:nvPr/>
        </p:nvSpPr>
        <p:spPr>
          <a:xfrm>
            <a:off x="11733440" y="-423701"/>
            <a:ext cx="5804687" cy="2904801"/>
          </a:xfrm>
          <a:custGeom>
            <a:avLst/>
            <a:gdLst/>
            <a:ahLst/>
            <a:cxnLst/>
            <a:rect l="l" t="t" r="r" b="b"/>
            <a:pathLst>
              <a:path w="5804687" h="2904801">
                <a:moveTo>
                  <a:pt x="0" y="0"/>
                </a:moveTo>
                <a:lnTo>
                  <a:pt x="5804687" y="0"/>
                </a:lnTo>
                <a:lnTo>
                  <a:pt x="5804687" y="2904802"/>
                </a:lnTo>
                <a:lnTo>
                  <a:pt x="0" y="2904802"/>
                </a:lnTo>
                <a:lnTo>
                  <a:pt x="0" y="0"/>
                </a:lnTo>
                <a:close/>
              </a:path>
            </a:pathLst>
          </a:custGeom>
          <a:blipFill>
            <a:blip r:embed="rId3"/>
            <a:stretch>
              <a:fillRect/>
            </a:stretch>
          </a:blipFill>
        </p:spPr>
        <p:txBody>
          <a:bodyPr/>
          <a:lstStyle/>
          <a:p>
            <a:endParaRPr lang="fi-FI"/>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Words>
  <Application>Microsoft Office PowerPoint</Application>
  <PresentationFormat>Mukautettu</PresentationFormat>
  <Paragraphs>8</Paragraphs>
  <Slides>4</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4</vt:i4>
      </vt:variant>
    </vt:vector>
  </HeadingPairs>
  <TitlesOfParts>
    <vt:vector size="9" baseType="lpstr">
      <vt:lpstr>Arial</vt:lpstr>
      <vt:lpstr>Calibri</vt:lpstr>
      <vt:lpstr>Gill Sans Std</vt:lpstr>
      <vt:lpstr>Caecilia LT Std</vt:lpstr>
      <vt:lpstr>Office Theme</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NKK esityspohja 1</dc:title>
  <cp:lastModifiedBy>Wilhelmiina Seppä</cp:lastModifiedBy>
  <cp:revision>2</cp:revision>
  <dcterms:created xsi:type="dcterms:W3CDTF">2006-08-16T00:00:00Z</dcterms:created>
  <dcterms:modified xsi:type="dcterms:W3CDTF">2024-05-17T07:57:50Z</dcterms:modified>
  <dc:identifier>DAGAsIPeGSU</dc:identifier>
</cp:coreProperties>
</file>